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74" r:id="rId2"/>
    <p:sldId id="263" r:id="rId3"/>
    <p:sldId id="264" r:id="rId4"/>
    <p:sldId id="265" r:id="rId5"/>
    <p:sldId id="257" r:id="rId6"/>
    <p:sldId id="258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65B1C-8868-466F-B060-B070AE2A6E5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464CB81-7702-42D0-B3C2-C164FBAF3A53}">
      <dgm:prSet phldrT="[Texto]"/>
      <dgm:spPr/>
      <dgm:t>
        <a:bodyPr/>
        <a:lstStyle/>
        <a:p>
          <a:r>
            <a:rPr lang="es-MX" dirty="0" smtClean="0"/>
            <a:t>Es el proceso por medio del cual se produce el banco de datos</a:t>
          </a:r>
          <a:endParaRPr lang="es-MX" dirty="0"/>
        </a:p>
      </dgm:t>
    </dgm:pt>
    <dgm:pt modelId="{DDDEDCC9-D5B1-4DCB-8AF0-634C2C3B46ED}" type="parTrans" cxnId="{0F54D16E-8154-4CAD-9964-D34B62F36250}">
      <dgm:prSet/>
      <dgm:spPr/>
      <dgm:t>
        <a:bodyPr/>
        <a:lstStyle/>
        <a:p>
          <a:endParaRPr lang="es-MX"/>
        </a:p>
      </dgm:t>
    </dgm:pt>
    <dgm:pt modelId="{30F571CB-74E6-4451-8C94-8234C6ADF036}" type="sibTrans" cxnId="{0F54D16E-8154-4CAD-9964-D34B62F36250}">
      <dgm:prSet/>
      <dgm:spPr/>
      <dgm:t>
        <a:bodyPr/>
        <a:lstStyle/>
        <a:p>
          <a:endParaRPr lang="es-MX"/>
        </a:p>
      </dgm:t>
    </dgm:pt>
    <dgm:pt modelId="{5FEA4AC5-CFF6-4CA2-A4AD-025F10AE731E}" type="pres">
      <dgm:prSet presAssocID="{28465B1C-8868-466F-B060-B070AE2A6E53}" presName="compositeShape" presStyleCnt="0">
        <dgm:presLayoutVars>
          <dgm:chMax val="7"/>
          <dgm:dir/>
          <dgm:resizeHandles val="exact"/>
        </dgm:presLayoutVars>
      </dgm:prSet>
      <dgm:spPr/>
    </dgm:pt>
    <dgm:pt modelId="{5E1AE74A-69A3-4C5F-AA52-29BC3C919885}" type="pres">
      <dgm:prSet presAssocID="{E464CB81-7702-42D0-B3C2-C164FBAF3A53}" presName="circ1TxSh" presStyleLbl="vennNode1" presStyleIdx="0" presStyleCnt="1" custLinFactNeighborX="16144"/>
      <dgm:spPr/>
      <dgm:t>
        <a:bodyPr/>
        <a:lstStyle/>
        <a:p>
          <a:endParaRPr lang="es-MX"/>
        </a:p>
      </dgm:t>
    </dgm:pt>
  </dgm:ptLst>
  <dgm:cxnLst>
    <dgm:cxn modelId="{F8568FF7-0D87-4742-B0F5-86EE7AC7093C}" type="presOf" srcId="{E464CB81-7702-42D0-B3C2-C164FBAF3A53}" destId="{5E1AE74A-69A3-4C5F-AA52-29BC3C919885}" srcOrd="0" destOrd="0" presId="urn:microsoft.com/office/officeart/2005/8/layout/venn1"/>
    <dgm:cxn modelId="{0F54D16E-8154-4CAD-9964-D34B62F36250}" srcId="{28465B1C-8868-466F-B060-B070AE2A6E53}" destId="{E464CB81-7702-42D0-B3C2-C164FBAF3A53}" srcOrd="0" destOrd="0" parTransId="{DDDEDCC9-D5B1-4DCB-8AF0-634C2C3B46ED}" sibTransId="{30F571CB-74E6-4451-8C94-8234C6ADF036}"/>
    <dgm:cxn modelId="{D29B0A59-8FB1-4AC1-9D98-51930FE7AD7C}" type="presOf" srcId="{28465B1C-8868-466F-B060-B070AE2A6E53}" destId="{5FEA4AC5-CFF6-4CA2-A4AD-025F10AE731E}" srcOrd="0" destOrd="0" presId="urn:microsoft.com/office/officeart/2005/8/layout/venn1"/>
    <dgm:cxn modelId="{F3E3CB16-8CD6-4191-AB53-35252523F81D}" type="presParOf" srcId="{5FEA4AC5-CFF6-4CA2-A4AD-025F10AE731E}" destId="{5E1AE74A-69A3-4C5F-AA52-29BC3C91988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B5ECFD-0047-4A7D-871C-BCA0502C868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FB00413-F50B-4BA6-8D60-6BEAB50EE70C}">
      <dgm:prSet phldrT="[Texto]"/>
      <dgm:spPr/>
      <dgm:t>
        <a:bodyPr/>
        <a:lstStyle/>
        <a:p>
          <a:r>
            <a:rPr lang="es-MX" dirty="0" smtClean="0"/>
            <a:t>Método</a:t>
          </a:r>
          <a:endParaRPr lang="es-MX" dirty="0"/>
        </a:p>
      </dgm:t>
    </dgm:pt>
    <dgm:pt modelId="{225A5AE3-1CB2-488B-924F-A24D7FB5EC3D}" type="parTrans" cxnId="{45E2B521-1D11-4A9D-AE9A-03E925F0DFE1}">
      <dgm:prSet/>
      <dgm:spPr/>
      <dgm:t>
        <a:bodyPr/>
        <a:lstStyle/>
        <a:p>
          <a:endParaRPr lang="es-MX"/>
        </a:p>
      </dgm:t>
    </dgm:pt>
    <dgm:pt modelId="{E8B66D12-4696-42A4-958E-85315469DA30}" type="sibTrans" cxnId="{45E2B521-1D11-4A9D-AE9A-03E925F0DFE1}">
      <dgm:prSet/>
      <dgm:spPr/>
      <dgm:t>
        <a:bodyPr/>
        <a:lstStyle/>
        <a:p>
          <a:endParaRPr lang="es-MX"/>
        </a:p>
      </dgm:t>
    </dgm:pt>
    <dgm:pt modelId="{E0372838-2124-420B-8BAC-F83F68B0FC7E}">
      <dgm:prSet phldrT="[Texto]"/>
      <dgm:spPr/>
      <dgm:t>
        <a:bodyPr/>
        <a:lstStyle/>
        <a:p>
          <a:r>
            <a:rPr lang="es-MX" dirty="0" smtClean="0"/>
            <a:t>Es la estrategia para llenar ciertos requisitos de ejecución.</a:t>
          </a:r>
          <a:endParaRPr lang="es-MX" dirty="0"/>
        </a:p>
      </dgm:t>
    </dgm:pt>
    <dgm:pt modelId="{8BD2A6D6-4C4E-428A-84B4-20FB1900D30C}" type="parTrans" cxnId="{A890AF0D-D8BC-4DC6-BA51-9DC664A0FD28}">
      <dgm:prSet/>
      <dgm:spPr/>
      <dgm:t>
        <a:bodyPr/>
        <a:lstStyle/>
        <a:p>
          <a:endParaRPr lang="es-MX"/>
        </a:p>
      </dgm:t>
    </dgm:pt>
    <dgm:pt modelId="{4160768E-4D57-4586-B49D-6F432CDA4A7A}" type="sibTrans" cxnId="{A890AF0D-D8BC-4DC6-BA51-9DC664A0FD28}">
      <dgm:prSet/>
      <dgm:spPr/>
      <dgm:t>
        <a:bodyPr/>
        <a:lstStyle/>
        <a:p>
          <a:endParaRPr lang="es-MX"/>
        </a:p>
      </dgm:t>
    </dgm:pt>
    <dgm:pt modelId="{F8BDAE1D-AAC3-4B7D-9783-9E4ABD1DA023}">
      <dgm:prSet phldrT="[Texto]"/>
      <dgm:spPr/>
      <dgm:t>
        <a:bodyPr/>
        <a:lstStyle/>
        <a:p>
          <a:r>
            <a:rPr lang="es-MX" dirty="0" smtClean="0"/>
            <a:t>Medio</a:t>
          </a:r>
          <a:endParaRPr lang="es-MX" dirty="0"/>
        </a:p>
      </dgm:t>
    </dgm:pt>
    <dgm:pt modelId="{A7DF546A-C1A1-4909-95D8-940CDDF89629}" type="parTrans" cxnId="{6D45EA02-AF77-4D01-A313-069590553A07}">
      <dgm:prSet/>
      <dgm:spPr/>
      <dgm:t>
        <a:bodyPr/>
        <a:lstStyle/>
        <a:p>
          <a:endParaRPr lang="es-MX"/>
        </a:p>
      </dgm:t>
    </dgm:pt>
    <dgm:pt modelId="{E183C08F-8730-45B0-8E7F-D24A521AFCC6}" type="sibTrans" cxnId="{6D45EA02-AF77-4D01-A313-069590553A07}">
      <dgm:prSet/>
      <dgm:spPr/>
      <dgm:t>
        <a:bodyPr/>
        <a:lstStyle/>
        <a:p>
          <a:endParaRPr lang="es-MX"/>
        </a:p>
      </dgm:t>
    </dgm:pt>
    <dgm:pt modelId="{75E9B1CC-24BE-4A97-9A37-B279A2945741}">
      <dgm:prSet phldrT="[Texto]"/>
      <dgm:spPr/>
      <dgm:t>
        <a:bodyPr/>
        <a:lstStyle/>
        <a:p>
          <a:r>
            <a:rPr lang="es-MX" dirty="0" smtClean="0"/>
            <a:t>Es el instrumento que permite la aplicación de la estrategia</a:t>
          </a:r>
          <a:endParaRPr lang="es-MX" dirty="0"/>
        </a:p>
      </dgm:t>
    </dgm:pt>
    <dgm:pt modelId="{BBDBE072-4F11-45DA-8C5E-5F027EB15F07}" type="parTrans" cxnId="{1DF7A28E-87D7-4DF7-A004-6F9B0AD8E514}">
      <dgm:prSet/>
      <dgm:spPr/>
      <dgm:t>
        <a:bodyPr/>
        <a:lstStyle/>
        <a:p>
          <a:endParaRPr lang="es-MX"/>
        </a:p>
      </dgm:t>
    </dgm:pt>
    <dgm:pt modelId="{ECC5CF16-0209-467D-B3F2-35D03FC27A56}" type="sibTrans" cxnId="{1DF7A28E-87D7-4DF7-A004-6F9B0AD8E514}">
      <dgm:prSet/>
      <dgm:spPr/>
      <dgm:t>
        <a:bodyPr/>
        <a:lstStyle/>
        <a:p>
          <a:endParaRPr lang="es-MX"/>
        </a:p>
      </dgm:t>
    </dgm:pt>
    <dgm:pt modelId="{C0532D10-C616-42E0-99C9-0DF5213C57F6}" type="pres">
      <dgm:prSet presAssocID="{8DB5ECFD-0047-4A7D-871C-BCA0502C868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6D12B97-1C87-49A5-BFB8-14297E6D06EF}" type="pres">
      <dgm:prSet presAssocID="{BFB00413-F50B-4BA6-8D60-6BEAB50EE70C}" presName="horFlow" presStyleCnt="0"/>
      <dgm:spPr/>
    </dgm:pt>
    <dgm:pt modelId="{13ADE7E2-D8E2-4712-BFC7-633C6ED50FA1}" type="pres">
      <dgm:prSet presAssocID="{BFB00413-F50B-4BA6-8D60-6BEAB50EE70C}" presName="bigChev" presStyleLbl="node1" presStyleIdx="0" presStyleCnt="2"/>
      <dgm:spPr/>
      <dgm:t>
        <a:bodyPr/>
        <a:lstStyle/>
        <a:p>
          <a:endParaRPr lang="es-MX"/>
        </a:p>
      </dgm:t>
    </dgm:pt>
    <dgm:pt modelId="{DA309CED-1895-4E81-9A63-F28ED77B188B}" type="pres">
      <dgm:prSet presAssocID="{8BD2A6D6-4C4E-428A-84B4-20FB1900D30C}" presName="parTrans" presStyleCnt="0"/>
      <dgm:spPr/>
    </dgm:pt>
    <dgm:pt modelId="{EB3C42FB-A5A9-44E7-8BFE-9C100BD8688E}" type="pres">
      <dgm:prSet presAssocID="{E0372838-2124-420B-8BAC-F83F68B0FC7E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EF61DF-D6B4-4D90-9986-824F5FDD270F}" type="pres">
      <dgm:prSet presAssocID="{BFB00413-F50B-4BA6-8D60-6BEAB50EE70C}" presName="vSp" presStyleCnt="0"/>
      <dgm:spPr/>
    </dgm:pt>
    <dgm:pt modelId="{058E9B23-E295-4D8C-8EC5-2EAE08649B30}" type="pres">
      <dgm:prSet presAssocID="{F8BDAE1D-AAC3-4B7D-9783-9E4ABD1DA023}" presName="horFlow" presStyleCnt="0"/>
      <dgm:spPr/>
    </dgm:pt>
    <dgm:pt modelId="{D2514283-4058-4D1A-853A-721F7D05EE62}" type="pres">
      <dgm:prSet presAssocID="{F8BDAE1D-AAC3-4B7D-9783-9E4ABD1DA023}" presName="bigChev" presStyleLbl="node1" presStyleIdx="1" presStyleCnt="2"/>
      <dgm:spPr/>
      <dgm:t>
        <a:bodyPr/>
        <a:lstStyle/>
        <a:p>
          <a:endParaRPr lang="es-MX"/>
        </a:p>
      </dgm:t>
    </dgm:pt>
    <dgm:pt modelId="{09E647FC-3C35-4840-8AA9-EC0EAD5A3B69}" type="pres">
      <dgm:prSet presAssocID="{BBDBE072-4F11-45DA-8C5E-5F027EB15F07}" presName="parTrans" presStyleCnt="0"/>
      <dgm:spPr/>
    </dgm:pt>
    <dgm:pt modelId="{7783CBE3-3B83-47D5-8CF3-6F0F69D49DDB}" type="pres">
      <dgm:prSet presAssocID="{75E9B1CC-24BE-4A97-9A37-B279A2945741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DF7A28E-87D7-4DF7-A004-6F9B0AD8E514}" srcId="{F8BDAE1D-AAC3-4B7D-9783-9E4ABD1DA023}" destId="{75E9B1CC-24BE-4A97-9A37-B279A2945741}" srcOrd="0" destOrd="0" parTransId="{BBDBE072-4F11-45DA-8C5E-5F027EB15F07}" sibTransId="{ECC5CF16-0209-467D-B3F2-35D03FC27A56}"/>
    <dgm:cxn modelId="{5F0D23E4-6719-4C1D-8CB5-3B2E800491C1}" type="presOf" srcId="{75E9B1CC-24BE-4A97-9A37-B279A2945741}" destId="{7783CBE3-3B83-47D5-8CF3-6F0F69D49DDB}" srcOrd="0" destOrd="0" presId="urn:microsoft.com/office/officeart/2005/8/layout/lProcess3"/>
    <dgm:cxn modelId="{95A40001-523B-43C2-AE96-88B03CE8DDA0}" type="presOf" srcId="{F8BDAE1D-AAC3-4B7D-9783-9E4ABD1DA023}" destId="{D2514283-4058-4D1A-853A-721F7D05EE62}" srcOrd="0" destOrd="0" presId="urn:microsoft.com/office/officeart/2005/8/layout/lProcess3"/>
    <dgm:cxn modelId="{E0BE6C8C-3DFE-47B9-A6C7-5873BE5FFDCF}" type="presOf" srcId="{8DB5ECFD-0047-4A7D-871C-BCA0502C868A}" destId="{C0532D10-C616-42E0-99C9-0DF5213C57F6}" srcOrd="0" destOrd="0" presId="urn:microsoft.com/office/officeart/2005/8/layout/lProcess3"/>
    <dgm:cxn modelId="{45E2B521-1D11-4A9D-AE9A-03E925F0DFE1}" srcId="{8DB5ECFD-0047-4A7D-871C-BCA0502C868A}" destId="{BFB00413-F50B-4BA6-8D60-6BEAB50EE70C}" srcOrd="0" destOrd="0" parTransId="{225A5AE3-1CB2-488B-924F-A24D7FB5EC3D}" sibTransId="{E8B66D12-4696-42A4-958E-85315469DA30}"/>
    <dgm:cxn modelId="{9E81F427-C8F5-48D6-B2A7-368125E610CB}" type="presOf" srcId="{BFB00413-F50B-4BA6-8D60-6BEAB50EE70C}" destId="{13ADE7E2-D8E2-4712-BFC7-633C6ED50FA1}" srcOrd="0" destOrd="0" presId="urn:microsoft.com/office/officeart/2005/8/layout/lProcess3"/>
    <dgm:cxn modelId="{F76B5DAE-5BF3-4E55-9F77-E376E95D2C14}" type="presOf" srcId="{E0372838-2124-420B-8BAC-F83F68B0FC7E}" destId="{EB3C42FB-A5A9-44E7-8BFE-9C100BD8688E}" srcOrd="0" destOrd="0" presId="urn:microsoft.com/office/officeart/2005/8/layout/lProcess3"/>
    <dgm:cxn modelId="{6D45EA02-AF77-4D01-A313-069590553A07}" srcId="{8DB5ECFD-0047-4A7D-871C-BCA0502C868A}" destId="{F8BDAE1D-AAC3-4B7D-9783-9E4ABD1DA023}" srcOrd="1" destOrd="0" parTransId="{A7DF546A-C1A1-4909-95D8-940CDDF89629}" sibTransId="{E183C08F-8730-45B0-8E7F-D24A521AFCC6}"/>
    <dgm:cxn modelId="{A890AF0D-D8BC-4DC6-BA51-9DC664A0FD28}" srcId="{BFB00413-F50B-4BA6-8D60-6BEAB50EE70C}" destId="{E0372838-2124-420B-8BAC-F83F68B0FC7E}" srcOrd="0" destOrd="0" parTransId="{8BD2A6D6-4C4E-428A-84B4-20FB1900D30C}" sibTransId="{4160768E-4D57-4586-B49D-6F432CDA4A7A}"/>
    <dgm:cxn modelId="{A90AA706-3EA6-45D1-AA2A-5705C7B5C7D1}" type="presParOf" srcId="{C0532D10-C616-42E0-99C9-0DF5213C57F6}" destId="{A6D12B97-1C87-49A5-BFB8-14297E6D06EF}" srcOrd="0" destOrd="0" presId="urn:microsoft.com/office/officeart/2005/8/layout/lProcess3"/>
    <dgm:cxn modelId="{C3D0EA1F-2660-4DFC-A989-D3703CA8B63A}" type="presParOf" srcId="{A6D12B97-1C87-49A5-BFB8-14297E6D06EF}" destId="{13ADE7E2-D8E2-4712-BFC7-633C6ED50FA1}" srcOrd="0" destOrd="0" presId="urn:microsoft.com/office/officeart/2005/8/layout/lProcess3"/>
    <dgm:cxn modelId="{D42626A4-1E71-458E-AF02-A8FA1819D38D}" type="presParOf" srcId="{A6D12B97-1C87-49A5-BFB8-14297E6D06EF}" destId="{DA309CED-1895-4E81-9A63-F28ED77B188B}" srcOrd="1" destOrd="0" presId="urn:microsoft.com/office/officeart/2005/8/layout/lProcess3"/>
    <dgm:cxn modelId="{16041539-5ED3-44DB-8030-2E4F1CB52F8B}" type="presParOf" srcId="{A6D12B97-1C87-49A5-BFB8-14297E6D06EF}" destId="{EB3C42FB-A5A9-44E7-8BFE-9C100BD8688E}" srcOrd="2" destOrd="0" presId="urn:microsoft.com/office/officeart/2005/8/layout/lProcess3"/>
    <dgm:cxn modelId="{7121A07B-A037-4F1B-A78F-128A82830380}" type="presParOf" srcId="{C0532D10-C616-42E0-99C9-0DF5213C57F6}" destId="{B3EF61DF-D6B4-4D90-9986-824F5FDD270F}" srcOrd="1" destOrd="0" presId="urn:microsoft.com/office/officeart/2005/8/layout/lProcess3"/>
    <dgm:cxn modelId="{69C93081-44B2-48B7-96C3-F5D8AFC6F788}" type="presParOf" srcId="{C0532D10-C616-42E0-99C9-0DF5213C57F6}" destId="{058E9B23-E295-4D8C-8EC5-2EAE08649B30}" srcOrd="2" destOrd="0" presId="urn:microsoft.com/office/officeart/2005/8/layout/lProcess3"/>
    <dgm:cxn modelId="{23FE1F55-7FBF-4837-85AC-668952CC727F}" type="presParOf" srcId="{058E9B23-E295-4D8C-8EC5-2EAE08649B30}" destId="{D2514283-4058-4D1A-853A-721F7D05EE62}" srcOrd="0" destOrd="0" presId="urn:microsoft.com/office/officeart/2005/8/layout/lProcess3"/>
    <dgm:cxn modelId="{11B5D056-401C-4DF2-BBE3-B1F9745B36AB}" type="presParOf" srcId="{058E9B23-E295-4D8C-8EC5-2EAE08649B30}" destId="{09E647FC-3C35-4840-8AA9-EC0EAD5A3B69}" srcOrd="1" destOrd="0" presId="urn:microsoft.com/office/officeart/2005/8/layout/lProcess3"/>
    <dgm:cxn modelId="{83819C1C-89EC-4124-9831-233AEDD12A21}" type="presParOf" srcId="{058E9B23-E295-4D8C-8EC5-2EAE08649B30}" destId="{7783CBE3-3B83-47D5-8CF3-6F0F69D49DD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C484EE-5420-48F6-9C6E-6EA4E5AA10AC}" type="doc">
      <dgm:prSet loTypeId="urn:microsoft.com/office/officeart/2005/8/layout/venn3" loCatId="relationship" qsTypeId="urn:microsoft.com/office/officeart/2005/8/quickstyle/3d9" qsCatId="3D" csTypeId="urn:microsoft.com/office/officeart/2005/8/colors/colorful4" csCatId="colorful" phldr="1"/>
      <dgm:spPr/>
    </dgm:pt>
    <dgm:pt modelId="{4D8A34C3-DCE4-441A-BCBE-DAA28C71082D}">
      <dgm:prSet phldrT="[Texto]"/>
      <dgm:spPr/>
      <dgm:t>
        <a:bodyPr/>
        <a:lstStyle/>
        <a:p>
          <a:r>
            <a:rPr lang="es-MX" dirty="0" smtClean="0"/>
            <a:t>Evaluación de necesidades</a:t>
          </a:r>
          <a:endParaRPr lang="es-MX" dirty="0"/>
        </a:p>
      </dgm:t>
    </dgm:pt>
    <dgm:pt modelId="{5C48487C-325B-4D9E-A0DD-F58599E0704D}" type="parTrans" cxnId="{BB80C5DF-D633-4992-9A41-5A18F1290796}">
      <dgm:prSet/>
      <dgm:spPr/>
      <dgm:t>
        <a:bodyPr/>
        <a:lstStyle/>
        <a:p>
          <a:endParaRPr lang="es-MX"/>
        </a:p>
      </dgm:t>
    </dgm:pt>
    <dgm:pt modelId="{87078202-3DE8-40D9-B3AC-EA870A2608AE}" type="sibTrans" cxnId="{BB80C5DF-D633-4992-9A41-5A18F1290796}">
      <dgm:prSet/>
      <dgm:spPr/>
      <dgm:t>
        <a:bodyPr/>
        <a:lstStyle/>
        <a:p>
          <a:endParaRPr lang="es-MX"/>
        </a:p>
      </dgm:t>
    </dgm:pt>
    <dgm:pt modelId="{08E10DF5-0C04-42BB-9B67-1D4E9DBE435A}">
      <dgm:prSet phldrT="[Texto]"/>
      <dgm:spPr/>
      <dgm:t>
        <a:bodyPr/>
        <a:lstStyle/>
        <a:p>
          <a:r>
            <a:rPr lang="es-MX" dirty="0" smtClean="0"/>
            <a:t>Análisis de misiones</a:t>
          </a:r>
          <a:endParaRPr lang="es-MX" dirty="0"/>
        </a:p>
      </dgm:t>
    </dgm:pt>
    <dgm:pt modelId="{0142E7E1-A9C5-4148-A8C3-7B3EB0065DAA}" type="parTrans" cxnId="{9F7B93EF-F880-44FF-8E67-BB295D9859FC}">
      <dgm:prSet/>
      <dgm:spPr/>
      <dgm:t>
        <a:bodyPr/>
        <a:lstStyle/>
        <a:p>
          <a:endParaRPr lang="es-MX"/>
        </a:p>
      </dgm:t>
    </dgm:pt>
    <dgm:pt modelId="{D3B5552C-05FC-46C4-8268-4CB085F0F789}" type="sibTrans" cxnId="{9F7B93EF-F880-44FF-8E67-BB295D9859FC}">
      <dgm:prSet/>
      <dgm:spPr/>
      <dgm:t>
        <a:bodyPr/>
        <a:lstStyle/>
        <a:p>
          <a:endParaRPr lang="es-MX"/>
        </a:p>
      </dgm:t>
    </dgm:pt>
    <dgm:pt modelId="{96C687FF-5F03-4220-AC79-432D71AEF5D3}">
      <dgm:prSet phldrT="[Texto]"/>
      <dgm:spPr/>
      <dgm:t>
        <a:bodyPr/>
        <a:lstStyle/>
        <a:p>
          <a:r>
            <a:rPr lang="es-MX" dirty="0" smtClean="0"/>
            <a:t>Análisis de funciones</a:t>
          </a:r>
          <a:endParaRPr lang="es-MX" dirty="0"/>
        </a:p>
      </dgm:t>
    </dgm:pt>
    <dgm:pt modelId="{136A026E-81B7-4712-A1A3-1FCB7D6B3421}" type="parTrans" cxnId="{9C8BDE60-10A4-4FB6-8F88-5CA84BA9DF61}">
      <dgm:prSet/>
      <dgm:spPr/>
      <dgm:t>
        <a:bodyPr/>
        <a:lstStyle/>
        <a:p>
          <a:endParaRPr lang="es-MX"/>
        </a:p>
      </dgm:t>
    </dgm:pt>
    <dgm:pt modelId="{23AF4FD8-EC8B-4C8A-948D-5029A55A0D90}" type="sibTrans" cxnId="{9C8BDE60-10A4-4FB6-8F88-5CA84BA9DF61}">
      <dgm:prSet/>
      <dgm:spPr/>
      <dgm:t>
        <a:bodyPr/>
        <a:lstStyle/>
        <a:p>
          <a:endParaRPr lang="es-MX"/>
        </a:p>
      </dgm:t>
    </dgm:pt>
    <dgm:pt modelId="{7BEF7011-4946-4082-B45C-EB062FEFFB84}">
      <dgm:prSet/>
      <dgm:spPr/>
      <dgm:t>
        <a:bodyPr/>
        <a:lstStyle/>
        <a:p>
          <a:r>
            <a:rPr lang="es-MX" dirty="0" smtClean="0"/>
            <a:t>Análisis de tareas</a:t>
          </a:r>
          <a:endParaRPr lang="es-MX" dirty="0"/>
        </a:p>
      </dgm:t>
    </dgm:pt>
    <dgm:pt modelId="{3C25B971-E9B7-4CC1-B66B-114A5C66C9CA}" type="parTrans" cxnId="{1A18D540-39A4-47D0-9717-1090FA57DCB3}">
      <dgm:prSet/>
      <dgm:spPr/>
      <dgm:t>
        <a:bodyPr/>
        <a:lstStyle/>
        <a:p>
          <a:endParaRPr lang="es-MX"/>
        </a:p>
      </dgm:t>
    </dgm:pt>
    <dgm:pt modelId="{E2114F91-466B-43E9-AAC0-882B60BEE452}" type="sibTrans" cxnId="{1A18D540-39A4-47D0-9717-1090FA57DCB3}">
      <dgm:prSet/>
      <dgm:spPr/>
      <dgm:t>
        <a:bodyPr/>
        <a:lstStyle/>
        <a:p>
          <a:endParaRPr lang="es-MX"/>
        </a:p>
      </dgm:t>
    </dgm:pt>
    <dgm:pt modelId="{5BDAA0E9-85BE-4A9A-9D8A-4AF42A383812}">
      <dgm:prSet/>
      <dgm:spPr/>
      <dgm:t>
        <a:bodyPr/>
        <a:lstStyle/>
        <a:p>
          <a:r>
            <a:rPr lang="es-MX" dirty="0" smtClean="0"/>
            <a:t>“Lo que se requiere”</a:t>
          </a:r>
          <a:endParaRPr lang="es-MX" dirty="0"/>
        </a:p>
      </dgm:t>
    </dgm:pt>
    <dgm:pt modelId="{952F63E0-5E08-421F-B904-FB4ACB82DD73}" type="parTrans" cxnId="{0D167C7F-1586-47C8-900F-6C3F771008A5}">
      <dgm:prSet/>
      <dgm:spPr/>
      <dgm:t>
        <a:bodyPr/>
        <a:lstStyle/>
        <a:p>
          <a:endParaRPr lang="es-MX"/>
        </a:p>
      </dgm:t>
    </dgm:pt>
    <dgm:pt modelId="{06B82FC2-BDD6-4984-8E14-2B42C4A0F345}" type="sibTrans" cxnId="{0D167C7F-1586-47C8-900F-6C3F771008A5}">
      <dgm:prSet/>
      <dgm:spPr/>
      <dgm:t>
        <a:bodyPr/>
        <a:lstStyle/>
        <a:p>
          <a:endParaRPr lang="es-MX"/>
        </a:p>
      </dgm:t>
    </dgm:pt>
    <dgm:pt modelId="{6928F718-0319-4197-9696-BAE9136CDD4E}">
      <dgm:prSet/>
      <dgm:spPr/>
      <dgm:t>
        <a:bodyPr/>
        <a:lstStyle/>
        <a:p>
          <a:r>
            <a:rPr lang="es-MX" dirty="0" smtClean="0"/>
            <a:t>Perfil de misión</a:t>
          </a:r>
          <a:endParaRPr lang="es-MX" dirty="0"/>
        </a:p>
      </dgm:t>
    </dgm:pt>
    <dgm:pt modelId="{C8AF14E3-C209-401F-A919-FCBE8AC928E5}" type="parTrans" cxnId="{6A865ACF-5C90-44BF-9A53-6CC16F3113CC}">
      <dgm:prSet/>
      <dgm:spPr/>
      <dgm:t>
        <a:bodyPr/>
        <a:lstStyle/>
        <a:p>
          <a:endParaRPr lang="es-MX"/>
        </a:p>
      </dgm:t>
    </dgm:pt>
    <dgm:pt modelId="{5F71A92B-9FAF-4B7C-B0C7-52E3B4D03266}" type="sibTrans" cxnId="{6A865ACF-5C90-44BF-9A53-6CC16F3113CC}">
      <dgm:prSet/>
      <dgm:spPr/>
      <dgm:t>
        <a:bodyPr/>
        <a:lstStyle/>
        <a:p>
          <a:endParaRPr lang="es-MX"/>
        </a:p>
      </dgm:t>
    </dgm:pt>
    <dgm:pt modelId="{0FA06393-EB8F-4354-9E88-35614FB0CB9F}">
      <dgm:prSet/>
      <dgm:spPr/>
      <dgm:t>
        <a:bodyPr/>
        <a:lstStyle/>
        <a:p>
          <a:r>
            <a:rPr lang="es-MX" dirty="0" smtClean="0"/>
            <a:t>Función del nivel más bajo		</a:t>
          </a:r>
          <a:endParaRPr lang="es-MX" dirty="0"/>
        </a:p>
      </dgm:t>
    </dgm:pt>
    <dgm:pt modelId="{90321FDB-6F24-4D79-B83F-CB5CACD9935A}" type="parTrans" cxnId="{4903140C-4E9B-415C-9C88-F908C399170A}">
      <dgm:prSet/>
      <dgm:spPr/>
      <dgm:t>
        <a:bodyPr/>
        <a:lstStyle/>
        <a:p>
          <a:endParaRPr lang="es-MX"/>
        </a:p>
      </dgm:t>
    </dgm:pt>
    <dgm:pt modelId="{0351444B-21C5-4333-B538-11161F5FFBD2}" type="sibTrans" cxnId="{4903140C-4E9B-415C-9C88-F908C399170A}">
      <dgm:prSet/>
      <dgm:spPr/>
      <dgm:t>
        <a:bodyPr/>
        <a:lstStyle/>
        <a:p>
          <a:endParaRPr lang="es-MX"/>
        </a:p>
      </dgm:t>
    </dgm:pt>
    <dgm:pt modelId="{871A9208-2E17-4449-80D0-C3377BC0DFB0}" type="pres">
      <dgm:prSet presAssocID="{B5C484EE-5420-48F6-9C6E-6EA4E5AA10AC}" presName="Name0" presStyleCnt="0">
        <dgm:presLayoutVars>
          <dgm:dir/>
          <dgm:resizeHandles val="exact"/>
        </dgm:presLayoutVars>
      </dgm:prSet>
      <dgm:spPr/>
    </dgm:pt>
    <dgm:pt modelId="{9C23458F-A3DB-4A55-8C6C-04F86A86F4D4}" type="pres">
      <dgm:prSet presAssocID="{4D8A34C3-DCE4-441A-BCBE-DAA28C71082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639C44-08A1-476F-9A8F-70F9972668D0}" type="pres">
      <dgm:prSet presAssocID="{87078202-3DE8-40D9-B3AC-EA870A2608AE}" presName="space" presStyleCnt="0"/>
      <dgm:spPr/>
    </dgm:pt>
    <dgm:pt modelId="{75BE734B-B0F8-423B-8ECD-69556896C75F}" type="pres">
      <dgm:prSet presAssocID="{08E10DF5-0C04-42BB-9B67-1D4E9DBE435A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6CC833-434D-447F-AFF4-DCF2814E84DE}" type="pres">
      <dgm:prSet presAssocID="{D3B5552C-05FC-46C4-8268-4CB085F0F789}" presName="space" presStyleCnt="0"/>
      <dgm:spPr/>
    </dgm:pt>
    <dgm:pt modelId="{08535B38-3AD3-4961-8ED6-CCA6AC8FF83D}" type="pres">
      <dgm:prSet presAssocID="{7BEF7011-4946-4082-B45C-EB062FEFFB8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DFC49F-0A55-4107-8748-82698479DC22}" type="pres">
      <dgm:prSet presAssocID="{E2114F91-466B-43E9-AAC0-882B60BEE452}" presName="space" presStyleCnt="0"/>
      <dgm:spPr/>
    </dgm:pt>
    <dgm:pt modelId="{CCFD4D56-81E2-4770-A6C2-62D9BA2B5DC5}" type="pres">
      <dgm:prSet presAssocID="{96C687FF-5F03-4220-AC79-432D71AEF5D3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903140C-4E9B-415C-9C88-F908C399170A}" srcId="{7BEF7011-4946-4082-B45C-EB062FEFFB84}" destId="{0FA06393-EB8F-4354-9E88-35614FB0CB9F}" srcOrd="0" destOrd="0" parTransId="{90321FDB-6F24-4D79-B83F-CB5CACD9935A}" sibTransId="{0351444B-21C5-4333-B538-11161F5FFBD2}"/>
    <dgm:cxn modelId="{50844CDB-DD46-447B-A001-4529C3A3547E}" type="presOf" srcId="{5BDAA0E9-85BE-4A9A-9D8A-4AF42A383812}" destId="{9C23458F-A3DB-4A55-8C6C-04F86A86F4D4}" srcOrd="0" destOrd="1" presId="urn:microsoft.com/office/officeart/2005/8/layout/venn3"/>
    <dgm:cxn modelId="{BB80C5DF-D633-4992-9A41-5A18F1290796}" srcId="{B5C484EE-5420-48F6-9C6E-6EA4E5AA10AC}" destId="{4D8A34C3-DCE4-441A-BCBE-DAA28C71082D}" srcOrd="0" destOrd="0" parTransId="{5C48487C-325B-4D9E-A0DD-F58599E0704D}" sibTransId="{87078202-3DE8-40D9-B3AC-EA870A2608AE}"/>
    <dgm:cxn modelId="{2FAECD62-5135-4965-89E2-E07BF7D40F86}" type="presOf" srcId="{6928F718-0319-4197-9696-BAE9136CDD4E}" destId="{75BE734B-B0F8-423B-8ECD-69556896C75F}" srcOrd="0" destOrd="1" presId="urn:microsoft.com/office/officeart/2005/8/layout/venn3"/>
    <dgm:cxn modelId="{9F7B93EF-F880-44FF-8E67-BB295D9859FC}" srcId="{B5C484EE-5420-48F6-9C6E-6EA4E5AA10AC}" destId="{08E10DF5-0C04-42BB-9B67-1D4E9DBE435A}" srcOrd="1" destOrd="0" parTransId="{0142E7E1-A9C5-4148-A8C3-7B3EB0065DAA}" sibTransId="{D3B5552C-05FC-46C4-8268-4CB085F0F789}"/>
    <dgm:cxn modelId="{343E4742-095F-4A92-8E63-3E27508F7638}" type="presOf" srcId="{B5C484EE-5420-48F6-9C6E-6EA4E5AA10AC}" destId="{871A9208-2E17-4449-80D0-C3377BC0DFB0}" srcOrd="0" destOrd="0" presId="urn:microsoft.com/office/officeart/2005/8/layout/venn3"/>
    <dgm:cxn modelId="{1A18D540-39A4-47D0-9717-1090FA57DCB3}" srcId="{B5C484EE-5420-48F6-9C6E-6EA4E5AA10AC}" destId="{7BEF7011-4946-4082-B45C-EB062FEFFB84}" srcOrd="2" destOrd="0" parTransId="{3C25B971-E9B7-4CC1-B66B-114A5C66C9CA}" sibTransId="{E2114F91-466B-43E9-AAC0-882B60BEE452}"/>
    <dgm:cxn modelId="{0D167C7F-1586-47C8-900F-6C3F771008A5}" srcId="{4D8A34C3-DCE4-441A-BCBE-DAA28C71082D}" destId="{5BDAA0E9-85BE-4A9A-9D8A-4AF42A383812}" srcOrd="0" destOrd="0" parTransId="{952F63E0-5E08-421F-B904-FB4ACB82DD73}" sibTransId="{06B82FC2-BDD6-4984-8E14-2B42C4A0F345}"/>
    <dgm:cxn modelId="{6A865ACF-5C90-44BF-9A53-6CC16F3113CC}" srcId="{08E10DF5-0C04-42BB-9B67-1D4E9DBE435A}" destId="{6928F718-0319-4197-9696-BAE9136CDD4E}" srcOrd="0" destOrd="0" parTransId="{C8AF14E3-C209-401F-A919-FCBE8AC928E5}" sibTransId="{5F71A92B-9FAF-4B7C-B0C7-52E3B4D03266}"/>
    <dgm:cxn modelId="{9C8BDE60-10A4-4FB6-8F88-5CA84BA9DF61}" srcId="{B5C484EE-5420-48F6-9C6E-6EA4E5AA10AC}" destId="{96C687FF-5F03-4220-AC79-432D71AEF5D3}" srcOrd="3" destOrd="0" parTransId="{136A026E-81B7-4712-A1A3-1FCB7D6B3421}" sibTransId="{23AF4FD8-EC8B-4C8A-948D-5029A55A0D90}"/>
    <dgm:cxn modelId="{B021DD7C-E397-4B70-A1D8-2CE12A661E02}" type="presOf" srcId="{96C687FF-5F03-4220-AC79-432D71AEF5D3}" destId="{CCFD4D56-81E2-4770-A6C2-62D9BA2B5DC5}" srcOrd="0" destOrd="0" presId="urn:microsoft.com/office/officeart/2005/8/layout/venn3"/>
    <dgm:cxn modelId="{660EAA7C-2740-4805-A0DE-5D414FCC0B44}" type="presOf" srcId="{08E10DF5-0C04-42BB-9B67-1D4E9DBE435A}" destId="{75BE734B-B0F8-423B-8ECD-69556896C75F}" srcOrd="0" destOrd="0" presId="urn:microsoft.com/office/officeart/2005/8/layout/venn3"/>
    <dgm:cxn modelId="{3FC820C4-BBEA-49A0-9C40-E0EC276768BE}" type="presOf" srcId="{0FA06393-EB8F-4354-9E88-35614FB0CB9F}" destId="{08535B38-3AD3-4961-8ED6-CCA6AC8FF83D}" srcOrd="0" destOrd="1" presId="urn:microsoft.com/office/officeart/2005/8/layout/venn3"/>
    <dgm:cxn modelId="{1D343F08-2B2C-4D3F-AA2F-5BB7054531BF}" type="presOf" srcId="{4D8A34C3-DCE4-441A-BCBE-DAA28C71082D}" destId="{9C23458F-A3DB-4A55-8C6C-04F86A86F4D4}" srcOrd="0" destOrd="0" presId="urn:microsoft.com/office/officeart/2005/8/layout/venn3"/>
    <dgm:cxn modelId="{483E8541-BD98-4BD5-A0A3-AB8A6E2F5DC8}" type="presOf" srcId="{7BEF7011-4946-4082-B45C-EB062FEFFB84}" destId="{08535B38-3AD3-4961-8ED6-CCA6AC8FF83D}" srcOrd="0" destOrd="0" presId="urn:microsoft.com/office/officeart/2005/8/layout/venn3"/>
    <dgm:cxn modelId="{4C84BBD5-6498-41C7-87E8-ABF9149D7CAB}" type="presParOf" srcId="{871A9208-2E17-4449-80D0-C3377BC0DFB0}" destId="{9C23458F-A3DB-4A55-8C6C-04F86A86F4D4}" srcOrd="0" destOrd="0" presId="urn:microsoft.com/office/officeart/2005/8/layout/venn3"/>
    <dgm:cxn modelId="{1F713B6F-B338-4C37-9401-228CB696A44B}" type="presParOf" srcId="{871A9208-2E17-4449-80D0-C3377BC0DFB0}" destId="{86639C44-08A1-476F-9A8F-70F9972668D0}" srcOrd="1" destOrd="0" presId="urn:microsoft.com/office/officeart/2005/8/layout/venn3"/>
    <dgm:cxn modelId="{4CE4F33F-1E94-4B35-8631-0AF6259B7ED9}" type="presParOf" srcId="{871A9208-2E17-4449-80D0-C3377BC0DFB0}" destId="{75BE734B-B0F8-423B-8ECD-69556896C75F}" srcOrd="2" destOrd="0" presId="urn:microsoft.com/office/officeart/2005/8/layout/venn3"/>
    <dgm:cxn modelId="{8E42148D-3F92-45A6-86DE-58922889F525}" type="presParOf" srcId="{871A9208-2E17-4449-80D0-C3377BC0DFB0}" destId="{3E6CC833-434D-447F-AFF4-DCF2814E84DE}" srcOrd="3" destOrd="0" presId="urn:microsoft.com/office/officeart/2005/8/layout/venn3"/>
    <dgm:cxn modelId="{0A12188B-8030-4759-AB4D-2BC9DDF4D9D4}" type="presParOf" srcId="{871A9208-2E17-4449-80D0-C3377BC0DFB0}" destId="{08535B38-3AD3-4961-8ED6-CCA6AC8FF83D}" srcOrd="4" destOrd="0" presId="urn:microsoft.com/office/officeart/2005/8/layout/venn3"/>
    <dgm:cxn modelId="{C1A7840A-5FB0-4A3A-BCB0-CA7186D9F3CD}" type="presParOf" srcId="{871A9208-2E17-4449-80D0-C3377BC0DFB0}" destId="{4FDFC49F-0A55-4107-8748-82698479DC22}" srcOrd="5" destOrd="0" presId="urn:microsoft.com/office/officeart/2005/8/layout/venn3"/>
    <dgm:cxn modelId="{146BE57E-2EE8-4A5A-A3A1-F45DEF70142C}" type="presParOf" srcId="{871A9208-2E17-4449-80D0-C3377BC0DFB0}" destId="{CCFD4D56-81E2-4770-A6C2-62D9BA2B5DC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1AE74A-69A3-4C5F-AA52-29BC3C919885}">
      <dsp:nvSpPr>
        <dsp:cNvPr id="0" name=""/>
        <dsp:cNvSpPr/>
      </dsp:nvSpPr>
      <dsp:spPr>
        <a:xfrm>
          <a:off x="1872224" y="0"/>
          <a:ext cx="5688632" cy="56886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Es el proceso por medio del cual se produce el banco de datos</a:t>
          </a:r>
          <a:endParaRPr lang="es-MX" sz="4700" kern="1200" dirty="0"/>
        </a:p>
      </dsp:txBody>
      <dsp:txXfrm>
        <a:off x="1872224" y="0"/>
        <a:ext cx="5688632" cy="56886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ADE7E2-D8E2-4712-BFC7-633C6ED50FA1}">
      <dsp:nvSpPr>
        <dsp:cNvPr id="0" name=""/>
        <dsp:cNvSpPr/>
      </dsp:nvSpPr>
      <dsp:spPr>
        <a:xfrm>
          <a:off x="2411" y="215291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700" kern="1200" dirty="0" smtClean="0"/>
            <a:t>Método</a:t>
          </a:r>
          <a:endParaRPr lang="es-MX" sz="5700" kern="1200" dirty="0"/>
        </a:p>
      </dsp:txBody>
      <dsp:txXfrm>
        <a:off x="2411" y="215291"/>
        <a:ext cx="4838104" cy="1935241"/>
      </dsp:txXfrm>
    </dsp:sp>
    <dsp:sp modelId="{EB3C42FB-A5A9-44E7-8BFE-9C100BD8688E}">
      <dsp:nvSpPr>
        <dsp:cNvPr id="0" name=""/>
        <dsp:cNvSpPr/>
      </dsp:nvSpPr>
      <dsp:spPr>
        <a:xfrm>
          <a:off x="4211562" y="379786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Es la estrategia para llenar ciertos requisitos de ejecución.</a:t>
          </a:r>
          <a:endParaRPr lang="es-MX" sz="2300" kern="1200" dirty="0"/>
        </a:p>
      </dsp:txBody>
      <dsp:txXfrm>
        <a:off x="4211562" y="379786"/>
        <a:ext cx="4015626" cy="1606250"/>
      </dsp:txXfrm>
    </dsp:sp>
    <dsp:sp modelId="{D2514283-4058-4D1A-853A-721F7D05EE62}">
      <dsp:nvSpPr>
        <dsp:cNvPr id="0" name=""/>
        <dsp:cNvSpPr/>
      </dsp:nvSpPr>
      <dsp:spPr>
        <a:xfrm>
          <a:off x="2411" y="2421466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700" kern="1200" dirty="0" smtClean="0"/>
            <a:t>Medio</a:t>
          </a:r>
          <a:endParaRPr lang="es-MX" sz="5700" kern="1200" dirty="0"/>
        </a:p>
      </dsp:txBody>
      <dsp:txXfrm>
        <a:off x="2411" y="2421466"/>
        <a:ext cx="4838104" cy="1935241"/>
      </dsp:txXfrm>
    </dsp:sp>
    <dsp:sp modelId="{7783CBE3-3B83-47D5-8CF3-6F0F69D49DDB}">
      <dsp:nvSpPr>
        <dsp:cNvPr id="0" name=""/>
        <dsp:cNvSpPr/>
      </dsp:nvSpPr>
      <dsp:spPr>
        <a:xfrm>
          <a:off x="4211562" y="2585962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Es el instrumento que permite la aplicación de la estrategia</a:t>
          </a:r>
          <a:endParaRPr lang="es-MX" sz="2300" kern="1200" dirty="0"/>
        </a:p>
      </dsp:txBody>
      <dsp:txXfrm>
        <a:off x="4211562" y="2585962"/>
        <a:ext cx="4015626" cy="16062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23458F-A3DB-4A55-8C6C-04F86A86F4D4}">
      <dsp:nvSpPr>
        <dsp:cNvPr id="0" name=""/>
        <dsp:cNvSpPr/>
      </dsp:nvSpPr>
      <dsp:spPr>
        <a:xfrm>
          <a:off x="2626" y="1004469"/>
          <a:ext cx="2635069" cy="26350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1">
          <a:noAutofit/>
          <a:sp3d extrusionH="28000" prstMaterial="matte"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Evaluación de necesidades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“Lo que se requiere”</a:t>
          </a:r>
          <a:endParaRPr lang="es-MX" sz="1500" kern="1200" dirty="0"/>
        </a:p>
      </dsp:txBody>
      <dsp:txXfrm>
        <a:off x="2626" y="1004469"/>
        <a:ext cx="2635069" cy="2635069"/>
      </dsp:txXfrm>
    </dsp:sp>
    <dsp:sp modelId="{75BE734B-B0F8-423B-8ECD-69556896C75F}">
      <dsp:nvSpPr>
        <dsp:cNvPr id="0" name=""/>
        <dsp:cNvSpPr/>
      </dsp:nvSpPr>
      <dsp:spPr>
        <a:xfrm>
          <a:off x="2110681" y="1004469"/>
          <a:ext cx="2635069" cy="2635069"/>
        </a:xfrm>
        <a:prstGeom prst="ellipse">
          <a:avLst/>
        </a:prstGeom>
        <a:solidFill>
          <a:schemeClr val="accent4">
            <a:alpha val="50000"/>
            <a:hueOff val="618941"/>
            <a:satOff val="-18803"/>
            <a:lumOff val="620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1">
          <a:noAutofit/>
          <a:sp3d extrusionH="28000" prstMaterial="matte"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Análisis de misiones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Perfil de misión</a:t>
          </a:r>
          <a:endParaRPr lang="es-MX" sz="1500" kern="1200" dirty="0"/>
        </a:p>
      </dsp:txBody>
      <dsp:txXfrm>
        <a:off x="2110681" y="1004469"/>
        <a:ext cx="2635069" cy="2635069"/>
      </dsp:txXfrm>
    </dsp:sp>
    <dsp:sp modelId="{08535B38-3AD3-4961-8ED6-CCA6AC8FF83D}">
      <dsp:nvSpPr>
        <dsp:cNvPr id="0" name=""/>
        <dsp:cNvSpPr/>
      </dsp:nvSpPr>
      <dsp:spPr>
        <a:xfrm>
          <a:off x="4218737" y="1004469"/>
          <a:ext cx="2635069" cy="2635069"/>
        </a:xfrm>
        <a:prstGeom prst="ellipse">
          <a:avLst/>
        </a:prstGeom>
        <a:solidFill>
          <a:schemeClr val="accent4">
            <a:alpha val="50000"/>
            <a:hueOff val="1237882"/>
            <a:satOff val="-37607"/>
            <a:lumOff val="1241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1">
          <a:noAutofit/>
          <a:sp3d extrusionH="28000" prstMaterial="matte"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Análisis de tareas</a:t>
          </a:r>
          <a:endParaRPr lang="es-MX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Función del nivel más bajo		</a:t>
          </a:r>
          <a:endParaRPr lang="es-MX" sz="1500" kern="1200" dirty="0"/>
        </a:p>
      </dsp:txBody>
      <dsp:txXfrm>
        <a:off x="4218737" y="1004469"/>
        <a:ext cx="2635069" cy="2635069"/>
      </dsp:txXfrm>
    </dsp:sp>
    <dsp:sp modelId="{CCFD4D56-81E2-4770-A6C2-62D9BA2B5DC5}">
      <dsp:nvSpPr>
        <dsp:cNvPr id="0" name=""/>
        <dsp:cNvSpPr/>
      </dsp:nvSpPr>
      <dsp:spPr>
        <a:xfrm>
          <a:off x="6326792" y="1004469"/>
          <a:ext cx="2635069" cy="2635069"/>
        </a:xfrm>
        <a:prstGeom prst="ellipse">
          <a:avLst/>
        </a:prstGeom>
        <a:solidFill>
          <a:schemeClr val="accent4">
            <a:alpha val="50000"/>
            <a:hueOff val="1856823"/>
            <a:satOff val="-56410"/>
            <a:lumOff val="1862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Análisis de funciones</a:t>
          </a:r>
          <a:endParaRPr lang="es-MX" sz="1900" kern="1200" dirty="0"/>
        </a:p>
      </dsp:txBody>
      <dsp:txXfrm>
        <a:off x="6326792" y="1004469"/>
        <a:ext cx="2635069" cy="2635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8344-6066-4FEA-9A1E-E4783FDA1827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2E7F5-580D-4300-8811-731BF51FBF9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3E76DE-D0B6-4CFA-A6F7-6BF6A36F0E09}" type="datetimeFigureOut">
              <a:rPr lang="es-MX" smtClean="0"/>
              <a:pPr/>
              <a:t>07/05/2011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3B3372-7BBC-4858-AF89-0E8599EB575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3600" b="1" dirty="0" smtClean="0"/>
              <a:t>TEMA 8</a:t>
            </a:r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ALUMNO: MONICA JIMENEZ LUIS</a:t>
            </a:r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sz="2400" b="1" dirty="0" smtClean="0"/>
              <a:t>PROFESOR: M. EN C. GERARDO NAVA SERRANO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¿Debe efectuarse un análisis de métodos y medios para cada una de las funciones y tareas?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Sí, ya que permitirá la identificación de posibles coartaciones, capaces de dificultar total o parcialmente la realización de la misión. Esta verificación es constante de la viabilidad es fundamental para que sea válido el análisis de sistemas.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análisis de métodos y medios como un estudio de viabilidad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Sirve para varias funciones importantes. Determina los posibles métodos y medios alternos (estrategias e instrumentos) e indica las ventajas y desventajas de cada uno de ellos, para cada requisito de ejecución o grupo de ellos.</a:t>
            </a:r>
          </a:p>
          <a:p>
            <a:pPr algn="just"/>
            <a:r>
              <a:rPr lang="es-MX" dirty="0" smtClean="0"/>
              <a:t>Constituye un estudio de viabilidad.</a:t>
            </a:r>
          </a:p>
          <a:p>
            <a:pPr algn="just"/>
            <a:r>
              <a:rPr lang="es-MX" dirty="0" smtClean="0"/>
              <a:t>Obliga a tener en las cuentas las alternativas de solución de los problemas que se nos presentan.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s-MX" sz="5400" b="1" dirty="0" smtClean="0"/>
              <a:t>¿COMO REALIZAR LO PLANEADO?</a:t>
            </a:r>
            <a:endParaRPr lang="es-MX" sz="5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72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 análisis de métodos y medios nos proporciona una determinación de la viabilidad que nos indica: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Si son alcanzables los objetivos.</a:t>
            </a:r>
          </a:p>
          <a:p>
            <a:pPr algn="just"/>
            <a:r>
              <a:rPr lang="es-MX" dirty="0" smtClean="0"/>
              <a:t>Si existen posibles estrategias e instrumentos para alcanzar cada uno de los numerosos objetivos que se requieren para la solución del problema.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seleccionar estrategias de solución entre las alternativas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Se lleva a cabo frecuentemente mediante intuiciones y pronósticos, con probabilidades de que se escoja la última superchería de moda o la solución más cómoda.</a:t>
            </a:r>
          </a:p>
          <a:p>
            <a:pPr algn="just"/>
            <a:r>
              <a:rPr lang="es-MX" dirty="0" smtClean="0"/>
              <a:t>Actualmente investigación de operaciones, sistemas de planificación, programación y presupuestos, </a:t>
            </a:r>
            <a:r>
              <a:rPr lang="es-MX" smtClean="0"/>
              <a:t>ruta crítica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Investigación de operaciones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… puede considerarse como un método para obtener soluciones óptimas a problemas donde se especifican las relaciones y se conocen los criterios de evaluación de la eficiencia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Análisis  de métodos y medios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análisis de misiones, el de funciones y el de tareas son instrumentos de proceso con los cuales un planificador puede determinar las funciones y tareas que deben ejecutarse, a fin de asegurar el logro  predecible del objetivo de una misión.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Análisis de métodos y medios</a:t>
            </a:r>
            <a:endParaRPr lang="es-MX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971600" y="1169368"/>
          <a:ext cx="75963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¿En que consiste un análisis de métodos y medios?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la identificación del mayor número posible de métodos con sus ventajas y desventajas para satisfacer los requisitos especificados de ejecución, identificados en un análisis sistemático.</a:t>
            </a: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dirty="0" smtClean="0"/>
              <a:t>¿Cuándo debe iniciarse el análisis de métodos y medios?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410968"/>
          </a:xfrm>
        </p:spPr>
        <p:txBody>
          <a:bodyPr>
            <a:normAutofit/>
          </a:bodyPr>
          <a:lstStyle/>
          <a:p>
            <a:pPr marL="342900" indent="-342900" algn="just"/>
            <a:endParaRPr lang="es-MX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s-MX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</a:rPr>
              <a:t>Cuando se identifiquen los requisitos de ejecución para un producto (o resultado).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964488" cy="464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1763688" y="0"/>
            <a:ext cx="686541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Relaciones entre cada etapa analítica 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179512" y="1700808"/>
            <a:ext cx="1944216" cy="18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Identificar funciones o tareas y los requisitos relacionados de ejecución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123728" y="263691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Proceso"/>
          <p:cNvSpPr/>
          <p:nvPr/>
        </p:nvSpPr>
        <p:spPr>
          <a:xfrm>
            <a:off x="3203848" y="1772816"/>
            <a:ext cx="2088232" cy="18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Identificar los posibles métodos y medios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5292080" y="3068960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5220072" y="1772816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Proceso"/>
          <p:cNvSpPr/>
          <p:nvPr/>
        </p:nvSpPr>
        <p:spPr>
          <a:xfrm>
            <a:off x="6660232" y="764704"/>
            <a:ext cx="1944216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Lista de posibles métodos y medios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9" name="18 Proceso"/>
          <p:cNvSpPr/>
          <p:nvPr/>
        </p:nvSpPr>
        <p:spPr>
          <a:xfrm>
            <a:off x="6660232" y="3284984"/>
            <a:ext cx="1944216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Lista de coartaciones</a:t>
            </a:r>
            <a:endParaRPr lang="es-MX" b="1" dirty="0">
              <a:solidFill>
                <a:schemeClr val="bg1"/>
              </a:solidFill>
            </a:endParaRPr>
          </a:p>
        </p:txBody>
      </p:sp>
      <p:cxnSp>
        <p:nvCxnSpPr>
          <p:cNvPr id="30" name="29 Forma"/>
          <p:cNvCxnSpPr>
            <a:stCxn id="19" idx="2"/>
          </p:cNvCxnSpPr>
          <p:nvPr/>
        </p:nvCxnSpPr>
        <p:spPr>
          <a:xfrm rot="5400000">
            <a:off x="3653898" y="1682806"/>
            <a:ext cx="1368152" cy="658873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 flipH="1" flipV="1">
            <a:off x="71897" y="4688743"/>
            <a:ext cx="19434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1835696" y="501317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Conciliación de coartaciones</a:t>
            </a:r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¿De que fuentes procede la información sobre métodos y medios?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Donde se puedan obtener datos válidos. Se puede consultar a:</a:t>
            </a:r>
          </a:p>
          <a:p>
            <a:pPr algn="just"/>
            <a:r>
              <a:rPr lang="es-MX" dirty="0" smtClean="0"/>
              <a:t>especialistas,</a:t>
            </a:r>
          </a:p>
          <a:p>
            <a:pPr algn="just"/>
            <a:r>
              <a:rPr lang="es-MX" dirty="0" smtClean="0"/>
              <a:t>vendedores, </a:t>
            </a:r>
          </a:p>
          <a:p>
            <a:pPr algn="just"/>
            <a:r>
              <a:rPr lang="es-MX" dirty="0" smtClean="0"/>
              <a:t>textos sobre educación </a:t>
            </a:r>
          </a:p>
          <a:p>
            <a:pPr algn="just"/>
            <a:r>
              <a:rPr lang="es-MX" dirty="0" smtClean="0"/>
              <a:t>y bibliografía de otros campos afines.</a:t>
            </a:r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641</TotalTime>
  <Words>533</Words>
  <Application>Microsoft Office PowerPoint</Application>
  <PresentationFormat>Presentación en pantalla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Diapositiva 1</vt:lpstr>
      <vt:lpstr>Análisis  de métodos y medios</vt:lpstr>
      <vt:lpstr>Análisis de métodos y medios</vt:lpstr>
      <vt:lpstr>Diapositiva 4</vt:lpstr>
      <vt:lpstr>¿En que consiste un análisis de métodos y medios?</vt:lpstr>
      <vt:lpstr>¿Cuándo debe iniciarse el análisis de métodos y medios?</vt:lpstr>
      <vt:lpstr>Diapositiva 7</vt:lpstr>
      <vt:lpstr>Diapositiva 8</vt:lpstr>
      <vt:lpstr>¿De que fuentes procede la información sobre métodos y medios?</vt:lpstr>
      <vt:lpstr>¿Debe efectuarse un análisis de métodos y medios para cada una de las funciones y tareas?</vt:lpstr>
      <vt:lpstr>El análisis de métodos y medios como un estudio de viabilidad</vt:lpstr>
      <vt:lpstr>¿COMO REALIZAR LO PLANEADO?</vt:lpstr>
      <vt:lpstr>Diapositiva 13</vt:lpstr>
      <vt:lpstr>Como seleccionar estrategias de solución entre las alternativas</vt:lpstr>
      <vt:lpstr>Investigación de operaciones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MONY</dc:creator>
  <cp:lastModifiedBy>MONY</cp:lastModifiedBy>
  <cp:revision>41</cp:revision>
  <dcterms:created xsi:type="dcterms:W3CDTF">2011-04-05T14:22:36Z</dcterms:created>
  <dcterms:modified xsi:type="dcterms:W3CDTF">2011-05-07T17:32:21Z</dcterms:modified>
</cp:coreProperties>
</file>